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74" r:id="rId3"/>
    <p:sldId id="25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0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1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5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5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8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1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4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2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5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2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4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47B348-45A5-42CB-9215-F59910B856B8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6284AC-E39A-407F-8FA7-2FB83F41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FDC4-27ED-463B-9A5F-3932DBEC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67" y="1260029"/>
            <a:ext cx="9544146" cy="1280890"/>
          </a:xfrm>
        </p:spPr>
        <p:txBody>
          <a:bodyPr>
            <a:noAutofit/>
          </a:bodyPr>
          <a:lstStyle/>
          <a:p>
            <a:pPr marL="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چالش‌های پیاده‌سازی ارگونومی در دانشگاه‌ها و مدارس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4FF5D9B-61D1-4439-82F8-B23836908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67" y="2540919"/>
            <a:ext cx="1807977" cy="2698472"/>
          </a:xfrm>
          <a:prstGeom prst="roundRect">
            <a:avLst>
              <a:gd name="adj" fmla="val 110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BBF8FB4-B90C-4B3F-8477-16713813F7A6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3118644" y="2540919"/>
            <a:ext cx="5954712" cy="352839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60000"/>
              </a:lnSpc>
              <a:buNone/>
            </a:pPr>
            <a:r>
              <a:rPr lang="fa-IR" sz="3500" b="1" dirty="0">
                <a:solidFill>
                  <a:srgbClr val="C00000"/>
                </a:solidFill>
                <a:cs typeface="B Nazanin" panose="00000400000000000000" pitchFamily="2" charset="-78"/>
              </a:rPr>
              <a:t>استاد: جناب آقای دکتر قائدی</a:t>
            </a:r>
          </a:p>
          <a:p>
            <a:pPr marL="0" indent="0" algn="ctr" rtl="1">
              <a:lnSpc>
                <a:spcPct val="160000"/>
              </a:lnSpc>
              <a:buNone/>
            </a:pPr>
            <a:r>
              <a:rPr lang="fa-IR" sz="3500" b="1" dirty="0">
                <a:solidFill>
                  <a:srgbClr val="C00000"/>
                </a:solidFill>
                <a:cs typeface="B Nazanin" panose="00000400000000000000" pitchFamily="2" charset="-78"/>
              </a:rPr>
              <a:t>تهیه کننده: مهـدی عـزیـزی</a:t>
            </a:r>
            <a:endParaRPr lang="en-US" sz="35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60000"/>
              </a:lnSpc>
              <a:buNone/>
            </a:pPr>
            <a:endParaRPr lang="en-US" sz="15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2700" b="1" dirty="0">
                <a:cs typeface="B Nazanin" panose="00000400000000000000" pitchFamily="2" charset="-78"/>
              </a:rPr>
              <a:t>دانشگاه آزاد اسلامی واحد لامرد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2700" b="1" dirty="0">
                <a:cs typeface="B Nazanin" panose="00000400000000000000" pitchFamily="2" charset="-78"/>
              </a:rPr>
              <a:t>مهندسی ایمنی ، بهداشت و محیط زیست</a:t>
            </a:r>
            <a:endParaRPr lang="en-US" sz="2700" b="1" dirty="0"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60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5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174" y="943897"/>
            <a:ext cx="10781071" cy="4970206"/>
          </a:xfrm>
        </p:spPr>
        <p:txBody>
          <a:bodyPr>
            <a:no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پیشنهادات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برگزاری دوره‌های آموزشی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 مستمر مدیران، معلمان و دانش‌آموزان درباره اهمیت و مزایای ارگونومی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توسعه و به‌روزرسانی استانداردها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تدوین استانداردهای مشخص و قابل اجرا در زمینه ارگونومی آموزشی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افزایش نظارت و کنترل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افزایش نظارت‌های قانونی و استفاده از فناوری‌های نوین برای پایش و ارزیابی محیط‌های آموزشی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سرمایه‌گذاری در تجهیزات ارگونومیک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تخصیص بودجه مناسب برای خرید و نگهداری تجهیزات ارگونومیک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توسعه فرهنگ سازمانی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ایجاد فرهنگ سازمانی که اهمیت ارگونومی را به رسمیت بشناسد و از اجرای آن حمایت کند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943897"/>
            <a:ext cx="9609668" cy="4970206"/>
          </a:xfrm>
        </p:spPr>
        <p:txBody>
          <a:bodyPr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نتیجه‌گیری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پیاده‌سازی ارگونومی در دانشگاه‌ها و مدارس با چالش‌های متعددی همراه است. با این حال، با برنامه‌ریزی دقیق، آموزش‌های مناسب و سرمایه‌گذاری کافی، می‌توان این چالش‌ها را مدیریت کرده و محیط‌های یادگیری ایمن‌تر و مؤثرتری ایجاد کرد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9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5B9C-E58B-4B54-91C4-6DE83CF9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8177-1D61-4801-A58C-7B29999EB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50EC7-C21E-4C66-90BF-412029588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5268506-3474-4912-8FF8-FAA2C30A527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94" y="839813"/>
            <a:ext cx="8111611" cy="52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943897"/>
            <a:ext cx="9609668" cy="4970206"/>
          </a:xfrm>
        </p:spPr>
        <p:txBody>
          <a:bodyPr>
            <a:no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مقدمه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ارگونومی در محیط‌های آموزشی به معنای تطابق محیط یادگیری با نیازهای جسمی و روانی دانشجویان و دانش‌آموزان است. اجرای اصول ارگونومیک می‌تواند به بهبود تمرکز، کاهش خستگی و جلوگیری از آسیب‌های جسمی کمک کند. با این حال، دانشگاه‌ها و مدارس در مسیر پیاده‌سازی ارگونومی با چالش‌های متعددی مواجه هستند. در این مقاله به بررسی این چالش‌ها می‌پردازیم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4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943897"/>
            <a:ext cx="9609668" cy="4970206"/>
          </a:xfrm>
        </p:spPr>
        <p:txBody>
          <a:bodyPr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1.</a:t>
            </a: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محدودیت‌های مالی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بودجه محدود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بسیاری از دانشگاه‌ها و مدارس با محدودیت‌های مالی مواجه هستند که ممکن است توانایی آنها را در خرید تجهیزات ارگونومیک یا انجام تغییرات ساختاری محدود کند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هزینه‌های نگهداری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تجهیزات ارگونومیک نیازمند نگهداری منظم و به‌روزرسانی‌های دوره‌ای هستند که این امر می‌تواند هزینه‌بر باشد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4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943897"/>
            <a:ext cx="9609668" cy="4970206"/>
          </a:xfrm>
        </p:spPr>
        <p:txBody>
          <a:bodyPr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2.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فضاهای آموزشی قدیمی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ساختمان‌های قدیمی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بسیاری از مدارس و دانشگاه‌ها در ساختمان‌های قدیمی واقع شده‌اند که ممکن است تغییرات ساختاری برای پیاده‌سازی ارگونومی در آنها دشوار و پرهزینه باشد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عدم تطابق با نیازهای مدرن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فضاهای آموزشی قدیمی ممکن است با نیازهای مدرن آموزشی و ارگونومیک تطابق نداشته باشند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97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943897"/>
            <a:ext cx="9609668" cy="4970206"/>
          </a:xfrm>
        </p:spPr>
        <p:txBody>
          <a:bodyPr>
            <a:no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3.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مقاومت در برابر تغییر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فرهنگ سازمانی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بسیاری از مدارس و دانشگاه‌ها، تغییرات با مقاومت مواجه می‌شود. این مقاومت می‌تواند از سوی مدیران، معلمان و حتی دانش‌آموزان باشد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عدم آگاهی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عدم آگاهی کافی از اهمیت و مزایای ارگونومی می‌تواند منجر به نادیده گرفتن این اصول شود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247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943897"/>
            <a:ext cx="9609668" cy="4970206"/>
          </a:xfrm>
        </p:spPr>
        <p:txBody>
          <a:bodyPr>
            <a:no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4.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تنوع نیازهای دانش‌آموزان و دانشجویان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تنوع سنی و جسمی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دانش‌آموزان و دانشجویان از نظر سن، قد و نیازهای جسمی متفاوت هستند که این تنوع نیازمند راه‌حل‌های ارگونومیک متفاوت است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نیازهای خاص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دانش‌آموزان و دانشجویانی که نیازهای خاص جسمی دارند، ممکن است نیاز به تجهیزات و تنظیمات ویژه داشته باشند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8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943897"/>
            <a:ext cx="9609668" cy="4970206"/>
          </a:xfrm>
        </p:spPr>
        <p:txBody>
          <a:bodyPr>
            <a:no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5.</a:t>
            </a: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محدودیت‌های فنی و علمی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کمبود مطالعات بومی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عدم وجود مطالعات بومی و کاربردی در زمینه ارگونومی آموزشی می‌تواند مانع از پیاده‌سازی موثر اصول ارگونومیک شود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پیشرفت فناوری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نیاز به به‌روزرسانی مداوم تجهیزات و فضاها با توجه به پیشرفت‌های فناوری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7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CB62-D4B9-4161-B990-ECE4176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943897"/>
            <a:ext cx="9609668" cy="4970206"/>
          </a:xfrm>
        </p:spPr>
        <p:txBody>
          <a:bodyPr>
            <a:noAutofit/>
          </a:bodyPr>
          <a:lstStyle/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محدودیت‌های قانونی و نظارتی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قوانین و مقررات ناکافی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عدم وجود قوانین و مقررات کافی و الزام‌آور در زمینه ارگونومی آموزشی می‌تواند مانع از اجرای صحیح این اصول شود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نظارت ناکافی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ar-SA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کمبود نظارت‌های کافی از سوی نهادهای قانونی و نظارتی می‌تواند اجرای ارگونومی را دشوار کند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42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541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Symbol</vt:lpstr>
      <vt:lpstr>Times New Roman</vt:lpstr>
      <vt:lpstr>Wingdings</vt:lpstr>
      <vt:lpstr>Organic</vt:lpstr>
      <vt:lpstr>چالش‌های پیاده‌سازی ارگونومی در دانشگاه‌ها و مدارس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mrrco</dc:creator>
  <cp:lastModifiedBy>mrrco</cp:lastModifiedBy>
  <cp:revision>34</cp:revision>
  <dcterms:created xsi:type="dcterms:W3CDTF">2023-12-20T15:36:18Z</dcterms:created>
  <dcterms:modified xsi:type="dcterms:W3CDTF">2024-06-27T15:39:34Z</dcterms:modified>
</cp:coreProperties>
</file>